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262" r:id="rId3"/>
    <p:sldId id="258" r:id="rId4"/>
    <p:sldId id="263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1" autoAdjust="0"/>
    <p:restoredTop sz="94253" autoAdjust="0"/>
  </p:normalViewPr>
  <p:slideViewPr>
    <p:cSldViewPr>
      <p:cViewPr varScale="1">
        <p:scale>
          <a:sx n="78" d="100"/>
          <a:sy n="78" d="100"/>
        </p:scale>
        <p:origin x="1548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20" y="-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C543-8743-44B6-8178-340CED789796}" type="datetimeFigureOut">
              <a:rPr lang="it-IT" smtClean="0"/>
              <a:pPr/>
              <a:t>18/11/2019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0AC8B-F865-4B58-9A92-AFE0A436CF8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C38A-B55C-4BF7-8FFE-169D75ED9016}" type="datetimeFigureOut">
              <a:rPr lang="it-IT" smtClean="0"/>
              <a:pPr/>
              <a:t>18/11/2019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05EA0-27B4-4DFD-85FC-C38DC2FFF52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Gianluca Mazzilli\Desktop\banner.png">
            <a:extLst>
              <a:ext uri="{FF2B5EF4-FFF2-40B4-BE49-F238E27FC236}">
                <a16:creationId xmlns:a16="http://schemas.microsoft.com/office/drawing/2014/main" id="{96C6F311-32D5-4DD8-A512-75E00DB735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754621"/>
            <a:ext cx="8643966" cy="126666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</p:pic>
      <p:sp>
        <p:nvSpPr>
          <p:cNvPr id="18" name="Rettangolo 17"/>
          <p:cNvSpPr/>
          <p:nvPr userDrawn="1"/>
        </p:nvSpPr>
        <p:spPr>
          <a:xfrm>
            <a:off x="0" y="6077934"/>
            <a:ext cx="9144000" cy="78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 descr="C:\Users\Gianluca Mazzilli\Desktop\bann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87767"/>
            <a:ext cx="8143932" cy="187649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989391"/>
            <a:ext cx="7772400" cy="1370013"/>
          </a:xfrm>
        </p:spPr>
        <p:txBody>
          <a:bodyPr>
            <a:normAutofit/>
          </a:bodyPr>
          <a:lstStyle>
            <a:lvl1pPr>
              <a:defRPr sz="4000" b="1" cap="small" baseline="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08465" y="4859362"/>
            <a:ext cx="6400800" cy="1071570"/>
          </a:xfrm>
        </p:spPr>
        <p:txBody>
          <a:bodyPr>
            <a:normAutofit/>
          </a:bodyPr>
          <a:lstStyle>
            <a:lvl1pPr marL="0" indent="0" algn="r">
              <a:buNone/>
              <a:defRPr sz="2400" b="0" i="1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20" name="Immagine 19" descr="Immagine che contiene edificio, frutta&#10;&#10;Descrizione generata automaticamente">
            <a:extLst>
              <a:ext uri="{FF2B5EF4-FFF2-40B4-BE49-F238E27FC236}">
                <a16:creationId xmlns:a16="http://schemas.microsoft.com/office/drawing/2014/main" id="{2C8C0614-0D34-4704-8D75-F7A2FE007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12032" r="17936" b="16287"/>
          <a:stretch/>
        </p:blipFill>
        <p:spPr>
          <a:xfrm>
            <a:off x="7020272" y="8105"/>
            <a:ext cx="1197622" cy="1260655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034D4679-731F-445A-B6D5-3AB8E1DA45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10" y="6171997"/>
            <a:ext cx="1128056" cy="676834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2C4913F7-DEBD-479F-B3E0-099C05CB20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6171997"/>
            <a:ext cx="996197" cy="697337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7931C50D-5D2E-49A9-8D91-E6B7E76A15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3024" y="6051591"/>
            <a:ext cx="2285854" cy="791399"/>
          </a:xfrm>
          <a:prstGeom prst="rect">
            <a:avLst/>
          </a:prstGeom>
        </p:spPr>
      </p:pic>
      <p:pic>
        <p:nvPicPr>
          <p:cNvPr id="4" name="Picture 2" descr="unisanni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93394"/>
            <a:ext cx="1296452" cy="6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2" y="44624"/>
            <a:ext cx="6339853" cy="14325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5432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654321"/>
                </a:solidFill>
              </a:defRPr>
            </a:lvl1pPr>
            <a:lvl2pPr>
              <a:defRPr>
                <a:solidFill>
                  <a:srgbClr val="654321"/>
                </a:solidFill>
              </a:defRPr>
            </a:lvl2pPr>
            <a:lvl3pPr>
              <a:defRPr>
                <a:solidFill>
                  <a:srgbClr val="654321"/>
                </a:solidFill>
              </a:defRPr>
            </a:lvl3pPr>
            <a:lvl4pPr>
              <a:defRPr>
                <a:solidFill>
                  <a:srgbClr val="654321"/>
                </a:solidFill>
              </a:defRPr>
            </a:lvl4pPr>
            <a:lvl5pPr>
              <a:defRPr>
                <a:solidFill>
                  <a:srgbClr val="654321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660232" y="6421461"/>
            <a:ext cx="2026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9558DF4-9853-458E-B6C1-A180DF417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596" y="6453336"/>
            <a:ext cx="6048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b="1" i="0" smtClean="0">
                <a:effectLst/>
              </a:defRPr>
            </a:lvl1pPr>
          </a:lstStyle>
          <a:p>
            <a:endParaRPr lang="en-US" dirty="0"/>
          </a:p>
          <a:p>
            <a:r>
              <a:rPr lang="en-US" dirty="0"/>
              <a:t>2019 IMEKO TC-4</a:t>
            </a:r>
            <a:r>
              <a:rPr lang="en-US" b="0" dirty="0"/>
              <a:t> INTERNATIONAL CONFERENCE ON Metrology for Archaeology and Cultural Heritage</a:t>
            </a:r>
          </a:p>
          <a:p>
            <a:r>
              <a:rPr lang="en-US" b="0" dirty="0"/>
              <a:t>December 4 - 6, 2019    /    </a:t>
            </a:r>
            <a:r>
              <a:rPr lang="en-US" dirty="0"/>
              <a:t>Florence, Italy</a:t>
            </a:r>
            <a:endParaRPr lang="en-US" b="0" dirty="0"/>
          </a:p>
          <a:p>
            <a:endParaRPr lang="en-US" b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65432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28596" y="6453336"/>
            <a:ext cx="6048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b="1" i="0" smtClean="0">
                <a:effectLst/>
              </a:defRPr>
            </a:lvl1pPr>
          </a:lstStyle>
          <a:p>
            <a:endParaRPr lang="en-US" dirty="0"/>
          </a:p>
          <a:p>
            <a:r>
              <a:rPr lang="en-US" dirty="0"/>
              <a:t>2019 IMEKO TC-4</a:t>
            </a:r>
            <a:r>
              <a:rPr lang="en-US" b="0" dirty="0"/>
              <a:t> INTERNATIONAL CONFERENCE ON Metrology for Archaeology and Cultural Heritage</a:t>
            </a:r>
          </a:p>
          <a:p>
            <a:r>
              <a:rPr lang="en-US" b="0" dirty="0"/>
              <a:t>December 4 - 6, 2019    /    </a:t>
            </a:r>
            <a:r>
              <a:rPr lang="en-US" dirty="0"/>
              <a:t>Florence, Italy</a:t>
            </a:r>
            <a:endParaRPr lang="en-US" b="0" dirty="0"/>
          </a:p>
          <a:p>
            <a:endParaRPr lang="en-US" b="0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edendo, vecchio, gatto, cibo&#10;&#10;Descrizione generata automaticamente">
            <a:extLst>
              <a:ext uri="{FF2B5EF4-FFF2-40B4-BE49-F238E27FC236}">
                <a16:creationId xmlns:a16="http://schemas.microsoft.com/office/drawing/2014/main" id="{A16AF5CD-487F-4661-8DB7-4B077A6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5679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>
            <a:lvl1pPr>
              <a:defRPr sz="4000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452320" y="6421461"/>
            <a:ext cx="123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990D019B-8A7F-40E4-9159-B56D2C3174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28596" y="6453336"/>
            <a:ext cx="6048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b="1" i="0" smtClean="0">
                <a:effectLst/>
              </a:defRPr>
            </a:lvl1pPr>
          </a:lstStyle>
          <a:p>
            <a:endParaRPr lang="en-US" dirty="0"/>
          </a:p>
          <a:p>
            <a:r>
              <a:rPr lang="en-US" dirty="0"/>
              <a:t>2019 IMEKO TC-4</a:t>
            </a:r>
            <a:r>
              <a:rPr lang="en-US" b="0" dirty="0"/>
              <a:t> INTERNATIONAL CONFERENCE ON Metrology for Archaeology and Cultural Heritage</a:t>
            </a:r>
          </a:p>
          <a:p>
            <a:r>
              <a:rPr lang="en-US" b="0" dirty="0"/>
              <a:t>December 4 - 6, 2019    /    </a:t>
            </a:r>
            <a:r>
              <a:rPr lang="en-US" dirty="0"/>
              <a:t>Florence, Italy</a:t>
            </a:r>
            <a:endParaRPr lang="en-US" b="0" dirty="0"/>
          </a:p>
          <a:p>
            <a:endParaRPr lang="en-US" b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Gianluca Mazzilli\Desktop\banner.png">
            <a:extLst>
              <a:ext uri="{FF2B5EF4-FFF2-40B4-BE49-F238E27FC236}">
                <a16:creationId xmlns:a16="http://schemas.microsoft.com/office/drawing/2014/main" id="{DAD5E2DC-D07D-4E61-9518-9C1C440170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74936"/>
            <a:ext cx="9144000" cy="191274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5432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DC5AC4AA-2F96-4755-91DC-61C3E6C10223}"/>
              </a:ext>
            </a:extLst>
          </p:cNvPr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34D4679-731F-445A-B6D5-3AB8E1DA4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10" y="6171997"/>
            <a:ext cx="1128056" cy="67683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C4913F7-DEBD-479F-B3E0-099C05CB20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6171997"/>
            <a:ext cx="996197" cy="69733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7931C50D-5D2E-49A9-8D91-E6B7E76A15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3024" y="6051591"/>
            <a:ext cx="2285854" cy="791399"/>
          </a:xfrm>
          <a:prstGeom prst="rect">
            <a:avLst/>
          </a:prstGeom>
        </p:spPr>
      </p:pic>
      <p:pic>
        <p:nvPicPr>
          <p:cNvPr id="20" name="Picture 2" descr="unisanni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93394"/>
            <a:ext cx="1296452" cy="6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 descr="Immagine che contiene edificio, frutta&#10;&#10;Descrizione generata automaticamente">
            <a:extLst>
              <a:ext uri="{FF2B5EF4-FFF2-40B4-BE49-F238E27FC236}">
                <a16:creationId xmlns:a16="http://schemas.microsoft.com/office/drawing/2014/main" id="{2C8C0614-0D34-4704-8D75-F7A2FE007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12032" r="17936" b="16287"/>
          <a:stretch/>
        </p:blipFill>
        <p:spPr>
          <a:xfrm>
            <a:off x="7020272" y="8105"/>
            <a:ext cx="1197622" cy="126065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2" y="44624"/>
            <a:ext cx="6339853" cy="14325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edendo, vecchio, gatto, cibo&#10;&#10;Descrizione generata automaticamente">
            <a:extLst>
              <a:ext uri="{FF2B5EF4-FFF2-40B4-BE49-F238E27FC236}">
                <a16:creationId xmlns:a16="http://schemas.microsoft.com/office/drawing/2014/main" id="{074613AE-F847-43D5-B6F4-2A067888E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9938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9938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452320" y="6421461"/>
            <a:ext cx="123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214790E-2E57-463C-A119-F65199EB0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596" y="6453336"/>
            <a:ext cx="6048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b="1" i="0" smtClean="0">
                <a:effectLst/>
              </a:defRPr>
            </a:lvl1pPr>
          </a:lstStyle>
          <a:p>
            <a:endParaRPr lang="en-US" dirty="0"/>
          </a:p>
          <a:p>
            <a:r>
              <a:rPr lang="en-US" dirty="0"/>
              <a:t>2019 IMEKO TC-4</a:t>
            </a:r>
            <a:r>
              <a:rPr lang="en-US" b="0" dirty="0"/>
              <a:t> INTERNATIONAL CONFERENCE ON Metrology for Archaeology and Cultural Heritage</a:t>
            </a:r>
          </a:p>
          <a:p>
            <a:r>
              <a:rPr lang="en-US" b="0" dirty="0"/>
              <a:t>December 4 - 6, 2019    /    </a:t>
            </a:r>
            <a:r>
              <a:rPr lang="en-US" dirty="0"/>
              <a:t>Florence, Italy</a:t>
            </a:r>
            <a:endParaRPr lang="en-US" b="0" dirty="0"/>
          </a:p>
          <a:p>
            <a:endParaRPr lang="en-US" b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sedendo, vecchio, gatto, cibo&#10;&#10;Descrizione generata automaticamente">
            <a:extLst>
              <a:ext uri="{FF2B5EF4-FFF2-40B4-BE49-F238E27FC236}">
                <a16:creationId xmlns:a16="http://schemas.microsoft.com/office/drawing/2014/main" id="{BC74150C-692D-40E7-8775-13DA10646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6" y="-30162"/>
            <a:ext cx="9144000" cy="1600200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514F4C1F-06FA-4FB8-B2B2-D2BFDC4B71A3}"/>
              </a:ext>
            </a:extLst>
          </p:cNvPr>
          <p:cNvSpPr txBox="1">
            <a:spLocks/>
          </p:cNvSpPr>
          <p:nvPr userDrawn="1"/>
        </p:nvSpPr>
        <p:spPr>
          <a:xfrm>
            <a:off x="428596" y="2518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70061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06084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70061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7452320" y="6421461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Segnaposto piè di pagina 4">
            <a:extLst>
              <a:ext uri="{FF2B5EF4-FFF2-40B4-BE49-F238E27FC236}">
                <a16:creationId xmlns:a16="http://schemas.microsoft.com/office/drawing/2014/main" id="{14704198-E95B-4B75-9B0B-9944875169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28596" y="6453336"/>
            <a:ext cx="6048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b="1" i="0" smtClean="0">
                <a:effectLst/>
              </a:defRPr>
            </a:lvl1pPr>
          </a:lstStyle>
          <a:p>
            <a:endParaRPr lang="en-US" dirty="0"/>
          </a:p>
          <a:p>
            <a:r>
              <a:rPr lang="en-US" dirty="0"/>
              <a:t>2019 IMEKO TC-4</a:t>
            </a:r>
            <a:r>
              <a:rPr lang="en-US" b="0" dirty="0"/>
              <a:t> INTERNATIONAL CONFERENCE ON Metrology for Archaeology and Cultural Heritage</a:t>
            </a:r>
          </a:p>
          <a:p>
            <a:r>
              <a:rPr lang="en-US" b="0" dirty="0"/>
              <a:t>December 4 - 6, 2019    /    </a:t>
            </a:r>
            <a:r>
              <a:rPr lang="en-US" dirty="0"/>
              <a:t>Florence, Italy</a:t>
            </a:r>
            <a:endParaRPr lang="en-US" b="0" dirty="0"/>
          </a:p>
          <a:p>
            <a:endParaRPr lang="en-US" b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edendo, vecchio, gatto, cibo&#10;&#10;Descrizione generata automaticamente">
            <a:extLst>
              <a:ext uri="{FF2B5EF4-FFF2-40B4-BE49-F238E27FC236}">
                <a16:creationId xmlns:a16="http://schemas.microsoft.com/office/drawing/2014/main" id="{E923E000-75F7-485D-A6A3-02F3D7D0F3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6" y="-30162"/>
            <a:ext cx="9144000" cy="16002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556856" y="6421461"/>
            <a:ext cx="111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9CE88415-1CFC-4DC5-8B62-F30D0EB6B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596" y="6453336"/>
            <a:ext cx="6048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b="1" i="0" smtClean="0">
                <a:effectLst/>
              </a:defRPr>
            </a:lvl1pPr>
          </a:lstStyle>
          <a:p>
            <a:endParaRPr lang="en-US" dirty="0"/>
          </a:p>
          <a:p>
            <a:r>
              <a:rPr lang="en-US" dirty="0"/>
              <a:t>2019 IMEKO TC-4</a:t>
            </a:r>
            <a:r>
              <a:rPr lang="en-US" b="0" dirty="0"/>
              <a:t> INTERNATIONAL CONFERENCE ON Metrology for Archaeology and Cultural Heritage</a:t>
            </a:r>
          </a:p>
          <a:p>
            <a:r>
              <a:rPr lang="en-US" b="0" dirty="0"/>
              <a:t>December 4 - 6, 2019    /    </a:t>
            </a:r>
            <a:r>
              <a:rPr lang="en-US" dirty="0"/>
              <a:t>Florence, Italy</a:t>
            </a:r>
            <a:endParaRPr lang="en-US" b="0" dirty="0"/>
          </a:p>
          <a:p>
            <a:endParaRPr lang="en-US" b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edendo, vecchio, gatto, cibo&#10;&#10;Descrizione generata automaticamente">
            <a:extLst>
              <a:ext uri="{FF2B5EF4-FFF2-40B4-BE49-F238E27FC236}">
                <a16:creationId xmlns:a16="http://schemas.microsoft.com/office/drawing/2014/main" id="{6FC4AC57-39AE-4F21-B115-7EECF0E51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6" y="-30162"/>
            <a:ext cx="9144000" cy="1600200"/>
          </a:xfrm>
          <a:prstGeom prst="rect">
            <a:avLst/>
          </a:prstGeom>
        </p:spPr>
      </p:pic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21B7977-3BD6-450F-9203-D79BAB8C8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596" y="6453336"/>
            <a:ext cx="6048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b="1" i="0" smtClean="0">
                <a:effectLst/>
              </a:defRPr>
            </a:lvl1pPr>
          </a:lstStyle>
          <a:p>
            <a:endParaRPr lang="en-US" dirty="0"/>
          </a:p>
          <a:p>
            <a:r>
              <a:rPr lang="en-US" dirty="0"/>
              <a:t>2019 IMEKO TC-4</a:t>
            </a:r>
            <a:r>
              <a:rPr lang="en-US" b="0" dirty="0"/>
              <a:t> INTERNATIONAL CONFERENCE ON Metrology for Archaeology and Cultural Heritage</a:t>
            </a:r>
          </a:p>
          <a:p>
            <a:r>
              <a:rPr lang="en-US" b="0" dirty="0"/>
              <a:t>December 4 - 6, 2019    /    </a:t>
            </a:r>
            <a:r>
              <a:rPr lang="en-US" dirty="0"/>
              <a:t>Florence, Italy</a:t>
            </a:r>
            <a:endParaRPr lang="en-US" b="0" dirty="0"/>
          </a:p>
          <a:p>
            <a:endParaRPr lang="en-US" b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65432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660232" y="6421461"/>
            <a:ext cx="2026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1F016732-B30B-4C5F-BE83-2EB509679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596" y="6453336"/>
            <a:ext cx="6048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b="1" i="0" smtClean="0">
                <a:effectLst/>
              </a:defRPr>
            </a:lvl1pPr>
          </a:lstStyle>
          <a:p>
            <a:endParaRPr lang="en-US" dirty="0"/>
          </a:p>
          <a:p>
            <a:r>
              <a:rPr lang="en-US" dirty="0"/>
              <a:t>2019 IMEKO TC-4</a:t>
            </a:r>
            <a:r>
              <a:rPr lang="en-US" b="0" dirty="0"/>
              <a:t> INTERNATIONAL CONFERENCE ON Metrology for Archaeology and Cultural Heritage</a:t>
            </a:r>
          </a:p>
          <a:p>
            <a:r>
              <a:rPr lang="en-US" b="0" dirty="0"/>
              <a:t>December 4 - 6, 2019    /    </a:t>
            </a:r>
            <a:r>
              <a:rPr lang="en-US" dirty="0"/>
              <a:t>Florence, Italy</a:t>
            </a:r>
            <a:endParaRPr lang="en-US" b="0" dirty="0"/>
          </a:p>
          <a:p>
            <a:endParaRPr lang="en-US" b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660232" y="6421461"/>
            <a:ext cx="2026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075160F4-5D12-4F04-BA29-9582F943D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596" y="6453336"/>
            <a:ext cx="6048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b="1" i="0" smtClean="0">
                <a:effectLst/>
              </a:defRPr>
            </a:lvl1pPr>
          </a:lstStyle>
          <a:p>
            <a:endParaRPr lang="en-US" dirty="0"/>
          </a:p>
          <a:p>
            <a:r>
              <a:rPr lang="en-US" dirty="0"/>
              <a:t>2019 IMEKO TC-4</a:t>
            </a:r>
            <a:r>
              <a:rPr lang="en-US" b="0" dirty="0"/>
              <a:t> INTERNATIONAL CONFERENCE ON Metrology for Archaeology and Cultural Heritage</a:t>
            </a:r>
          </a:p>
          <a:p>
            <a:r>
              <a:rPr lang="en-US" b="0" dirty="0"/>
              <a:t>December 4 - 6, 2019    /    </a:t>
            </a:r>
            <a:r>
              <a:rPr lang="en-US" dirty="0"/>
              <a:t>Florence, Italy</a:t>
            </a:r>
            <a:endParaRPr lang="en-US" b="0" dirty="0"/>
          </a:p>
          <a:p>
            <a:endParaRPr lang="en-US" b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28596" y="6421461"/>
            <a:ext cx="6015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2019 IEEE INTERNATIONAL WORKSHOP ON Metrology for Agriculture and Forestry  /  October 24 - 26, 2019	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First Author, </a:t>
            </a:r>
            <a:r>
              <a:rPr lang="it-IT" dirty="0" err="1" smtClean="0"/>
              <a:t>Affiliation</a:t>
            </a:r>
            <a:r>
              <a:rPr lang="it-IT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dirty="0" err="1" smtClean="0"/>
              <a:t>Affiliation</a:t>
            </a:r>
            <a:r>
              <a:rPr lang="it-IT" dirty="0" smtClean="0"/>
              <a:t>, Country</a:t>
            </a:r>
          </a:p>
          <a:p>
            <a:r>
              <a:rPr lang="it-IT" dirty="0" smtClean="0"/>
              <a:t>Third Author, </a:t>
            </a:r>
            <a:r>
              <a:rPr lang="it-IT" dirty="0" err="1" smtClean="0"/>
              <a:t>Affiliation</a:t>
            </a:r>
            <a:r>
              <a:rPr lang="it-IT" dirty="0" smtClean="0"/>
              <a:t>, Country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078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2019 IMEKO TC-4</a:t>
            </a:r>
            <a:r>
              <a:rPr lang="en-US" b="0" smtClean="0"/>
              <a:t> INTERNATIONAL CONFERENCE ON Metrology for Archaeology and Cultural Heritage</a:t>
            </a:r>
          </a:p>
          <a:p>
            <a:r>
              <a:rPr lang="en-US" b="0" smtClean="0"/>
              <a:t>December 4 - 6, 2019    /    </a:t>
            </a:r>
            <a:r>
              <a:rPr lang="en-US" smtClean="0"/>
              <a:t>Florence, Italy</a:t>
            </a:r>
            <a:endParaRPr lang="en-US" b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3659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SUBSECTION 1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Title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Subsection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Another</a:t>
            </a:r>
            <a:r>
              <a:rPr lang="it-IT" dirty="0" smtClean="0"/>
              <a:t> Slide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2019 IMEKO TC-4</a:t>
            </a:r>
            <a:r>
              <a:rPr lang="en-US" b="0" smtClean="0"/>
              <a:t> INTERNATIONAL CONFERENCE ON Metrology for Archaeology and Cultural Heritage</a:t>
            </a:r>
          </a:p>
          <a:p>
            <a:r>
              <a:rPr lang="en-US" b="0" smtClean="0"/>
              <a:t>December 4 - 6, 2019    /    </a:t>
            </a:r>
            <a:r>
              <a:rPr lang="en-US" smtClean="0"/>
              <a:t>Florence, Italy</a:t>
            </a:r>
            <a:endParaRPr lang="en-US" b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94949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Presentazione su schermo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di Office</vt:lpstr>
      <vt:lpstr>Presentation Title</vt:lpstr>
      <vt:lpstr>Slide Title</vt:lpstr>
      <vt:lpstr>SUBSECTION 1</vt:lpstr>
      <vt:lpstr>Another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Gianluca Mazzilli</dc:creator>
  <cp:lastModifiedBy>Gianluca Mazzilli</cp:lastModifiedBy>
  <cp:revision>30</cp:revision>
  <dcterms:created xsi:type="dcterms:W3CDTF">2018-05-15T14:27:14Z</dcterms:created>
  <dcterms:modified xsi:type="dcterms:W3CDTF">2019-11-18T17:31:12Z</dcterms:modified>
</cp:coreProperties>
</file>