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 userDrawn="1"/>
        </p:nvSpPr>
        <p:spPr>
          <a:xfrm>
            <a:off x="582387" y="1143856"/>
            <a:ext cx="11075066" cy="562913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22675" y="2432463"/>
            <a:ext cx="9144000" cy="2152729"/>
          </a:xfrm>
        </p:spPr>
        <p:txBody>
          <a:bodyPr anchor="ctr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2675" y="4840146"/>
            <a:ext cx="914400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14" name="Rettangolo 13"/>
          <p:cNvSpPr/>
          <p:nvPr userDrawn="1"/>
        </p:nvSpPr>
        <p:spPr>
          <a:xfrm>
            <a:off x="1811915" y="824623"/>
            <a:ext cx="8389058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line-png-28 - Residence Appartamenti Glicini a Finale Ligur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b="71784"/>
          <a:stretch/>
        </p:blipFill>
        <p:spPr bwMode="auto">
          <a:xfrm>
            <a:off x="4027927" y="4604165"/>
            <a:ext cx="7629525" cy="2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magine 24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09126"/>
            <a:ext cx="12192000" cy="5461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11915" y="156889"/>
            <a:ext cx="8199662" cy="165470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8" y="6309126"/>
            <a:ext cx="1238042" cy="51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30/09/2021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30/09/2021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415574" y="1028587"/>
            <a:ext cx="11738326" cy="577438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11976101" y="1066797"/>
            <a:ext cx="215899" cy="5791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09126"/>
            <a:ext cx="12192000" cy="5461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8" y="6309126"/>
            <a:ext cx="1238042" cy="51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 userDrawn="1"/>
        </p:nvSpPr>
        <p:spPr>
          <a:xfrm>
            <a:off x="992515" y="1143856"/>
            <a:ext cx="10664937" cy="562913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5750" y="3948113"/>
            <a:ext cx="10068380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45750" y="3251189"/>
            <a:ext cx="10068379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Modifica gli stili del testo dello schema</a:t>
            </a:r>
          </a:p>
        </p:txBody>
      </p:sp>
      <p:sp>
        <p:nvSpPr>
          <p:cNvPr id="10" name="Rettangolo 9"/>
          <p:cNvSpPr/>
          <p:nvPr userDrawn="1"/>
        </p:nvSpPr>
        <p:spPr>
          <a:xfrm>
            <a:off x="1811915" y="824623"/>
            <a:ext cx="8502740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Picture 2" descr="line-png-28 - Residence Appartamenti Glicini a Finale Ligur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b="71784"/>
          <a:stretch/>
        </p:blipFill>
        <p:spPr bwMode="auto">
          <a:xfrm>
            <a:off x="4046269" y="3798384"/>
            <a:ext cx="7629525" cy="2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17"/>
          <p:cNvSpPr/>
          <p:nvPr userDrawn="1"/>
        </p:nvSpPr>
        <p:spPr>
          <a:xfrm>
            <a:off x="1811915" y="824623"/>
            <a:ext cx="8389058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" name="Immagine 27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09126"/>
            <a:ext cx="12192000" cy="54610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8" y="6309126"/>
            <a:ext cx="1238042" cy="516795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11915" y="156889"/>
            <a:ext cx="8199662" cy="1654701"/>
          </a:xfrm>
          <a:prstGeom prst="rect">
            <a:avLst/>
          </a:prstGeom>
        </p:spPr>
      </p:pic>
      <p:sp>
        <p:nvSpPr>
          <p:cNvPr id="4" name="Rettangolo 3"/>
          <p:cNvSpPr/>
          <p:nvPr userDrawn="1"/>
        </p:nvSpPr>
        <p:spPr>
          <a:xfrm>
            <a:off x="7425479" y="1486299"/>
            <a:ext cx="2522642" cy="204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30/09/2021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30/09/2021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30/09/2021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30/09/2021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30/09/2021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30/09/2021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B03C-50A9-4CE8-997A-45BD93B5E9E5}" type="datetimeFigureOut">
              <a:rPr lang="it-IT" smtClean="0"/>
              <a:t>30/09/2021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Presentation Title Here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First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</a:p>
          <a:p>
            <a:r>
              <a:rPr lang="it-IT" dirty="0" smtClean="0"/>
              <a:t>Second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Slide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SECTION NAME HERE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SECTION 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19</cp:revision>
  <dcterms:created xsi:type="dcterms:W3CDTF">2020-05-11T20:02:37Z</dcterms:created>
  <dcterms:modified xsi:type="dcterms:W3CDTF">2021-09-30T10:31:23Z</dcterms:modified>
</cp:coreProperties>
</file>