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92" autoAdjust="0"/>
    <p:restoredTop sz="96404"/>
  </p:normalViewPr>
  <p:slideViewPr>
    <p:cSldViewPr snapToGrid="0">
      <p:cViewPr varScale="1">
        <p:scale>
          <a:sx n="144" d="100"/>
          <a:sy n="144" d="100"/>
        </p:scale>
        <p:origin x="51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7;p8">
            <a:extLst>
              <a:ext uri="{FF2B5EF4-FFF2-40B4-BE49-F238E27FC236}">
                <a16:creationId xmlns:a16="http://schemas.microsoft.com/office/drawing/2014/main" id="{6169B105-5EC2-17FF-2BD0-2CBAD73ACC23}"/>
              </a:ext>
            </a:extLst>
          </p:cNvPr>
          <p:cNvSpPr/>
          <p:nvPr userDrawn="1"/>
        </p:nvSpPr>
        <p:spPr>
          <a:xfrm>
            <a:off x="0" y="0"/>
            <a:ext cx="2947595" cy="6858000"/>
          </a:xfrm>
          <a:prstGeom prst="parallelogram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7;p8">
            <a:extLst>
              <a:ext uri="{FF2B5EF4-FFF2-40B4-BE49-F238E27FC236}">
                <a16:creationId xmlns:a16="http://schemas.microsoft.com/office/drawing/2014/main" id="{E86FE934-6442-20D9-F950-042CB68E3E28}"/>
              </a:ext>
            </a:extLst>
          </p:cNvPr>
          <p:cNvSpPr/>
          <p:nvPr userDrawn="1"/>
        </p:nvSpPr>
        <p:spPr>
          <a:xfrm>
            <a:off x="9781308" y="0"/>
            <a:ext cx="2410691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8">
            <a:extLst>
              <a:ext uri="{FF2B5EF4-FFF2-40B4-BE49-F238E27FC236}">
                <a16:creationId xmlns:a16="http://schemas.microsoft.com/office/drawing/2014/main" id="{B27FC50E-A30C-A688-378C-8385558486DE}"/>
              </a:ext>
            </a:extLst>
          </p:cNvPr>
          <p:cNvSpPr/>
          <p:nvPr userDrawn="1"/>
        </p:nvSpPr>
        <p:spPr>
          <a:xfrm>
            <a:off x="9112936" y="272463"/>
            <a:ext cx="2796639" cy="658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390875" y="2432463"/>
            <a:ext cx="8317731" cy="2152729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390875" y="4840146"/>
            <a:ext cx="8317730" cy="1492883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cxnSp>
        <p:nvCxnSpPr>
          <p:cNvPr id="29" name="Connettore 1 28">
            <a:extLst>
              <a:ext uri="{FF2B5EF4-FFF2-40B4-BE49-F238E27FC236}">
                <a16:creationId xmlns:a16="http://schemas.microsoft.com/office/drawing/2014/main" id="{882103CF-E423-F137-3A82-CFEFAE301292}"/>
              </a:ext>
            </a:extLst>
          </p:cNvPr>
          <p:cNvCxnSpPr/>
          <p:nvPr userDrawn="1"/>
        </p:nvCxnSpPr>
        <p:spPr>
          <a:xfrm>
            <a:off x="4352031" y="4675049"/>
            <a:ext cx="73565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magine 30">
            <a:extLst>
              <a:ext uri="{FF2B5EF4-FFF2-40B4-BE49-F238E27FC236}">
                <a16:creationId xmlns:a16="http://schemas.microsoft.com/office/drawing/2014/main" id="{F460C831-86D7-292A-E4D3-2F3F3BC3B6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198" y="270789"/>
            <a:ext cx="966823" cy="543082"/>
          </a:xfrm>
          <a:prstGeom prst="rect">
            <a:avLst/>
          </a:prstGeom>
        </p:spPr>
      </p:pic>
      <p:sp>
        <p:nvSpPr>
          <p:cNvPr id="35" name="Parallelogramma 34">
            <a:extLst>
              <a:ext uri="{FF2B5EF4-FFF2-40B4-BE49-F238E27FC236}">
                <a16:creationId xmlns:a16="http://schemas.microsoft.com/office/drawing/2014/main" id="{3B74DD68-B37C-407F-907E-C120C757B706}"/>
              </a:ext>
            </a:extLst>
          </p:cNvPr>
          <p:cNvSpPr/>
          <p:nvPr userDrawn="1"/>
        </p:nvSpPr>
        <p:spPr>
          <a:xfrm>
            <a:off x="6772275" y="1604125"/>
            <a:ext cx="5424071" cy="205638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12FCC444-8652-C073-A9CC-3D70D6872583}"/>
              </a:ext>
            </a:extLst>
          </p:cNvPr>
          <p:cNvSpPr/>
          <p:nvPr userDrawn="1"/>
        </p:nvSpPr>
        <p:spPr>
          <a:xfrm>
            <a:off x="6658866" y="1604125"/>
            <a:ext cx="208800" cy="205638"/>
          </a:xfrm>
          <a:prstGeom prst="ellipse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3418EE41-6509-DDD3-77A9-33954F5274B6}"/>
              </a:ext>
            </a:extLst>
          </p:cNvPr>
          <p:cNvSpPr txBox="1"/>
          <p:nvPr userDrawn="1"/>
        </p:nvSpPr>
        <p:spPr>
          <a:xfrm>
            <a:off x="6981075" y="1554809"/>
            <a:ext cx="5224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spc="200" baseline="0" dirty="0">
                <a:solidFill>
                  <a:schemeClr val="bg1"/>
                </a:solidFill>
              </a:rPr>
              <a:t>VALLETTA CAMPUS, MALTA  /  OCTOBER 7-9, 2024</a:t>
            </a:r>
          </a:p>
        </p:txBody>
      </p:sp>
      <p:pic>
        <p:nvPicPr>
          <p:cNvPr id="1026" name="Picture 2" descr="univmalta">
            <a:extLst>
              <a:ext uri="{FF2B5EF4-FFF2-40B4-BE49-F238E27FC236}">
                <a16:creationId xmlns:a16="http://schemas.microsoft.com/office/drawing/2014/main" id="{CB97573A-2884-D8DC-1700-431329E6B5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098" y="114013"/>
            <a:ext cx="1643829" cy="82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9C07B6E-0741-846D-F327-741185E111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07" y="188514"/>
            <a:ext cx="4290133" cy="1313472"/>
          </a:xfrm>
          <a:prstGeom prst="rect">
            <a:avLst/>
          </a:prstGeom>
        </p:spPr>
      </p:pic>
      <p:pic>
        <p:nvPicPr>
          <p:cNvPr id="6" name="Picture 2" descr="Image">
            <a:extLst>
              <a:ext uri="{FF2B5EF4-FFF2-40B4-BE49-F238E27FC236}">
                <a16:creationId xmlns:a16="http://schemas.microsoft.com/office/drawing/2014/main" id="{A126457A-DAB0-A2E6-AFA7-770E0635B3F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7"/>
          <a:stretch/>
        </p:blipFill>
        <p:spPr bwMode="auto">
          <a:xfrm>
            <a:off x="134674" y="212697"/>
            <a:ext cx="3240000" cy="2003729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">
            <a:extLst>
              <a:ext uri="{FF2B5EF4-FFF2-40B4-BE49-F238E27FC236}">
                <a16:creationId xmlns:a16="http://schemas.microsoft.com/office/drawing/2014/main" id="{22222A17-4766-B719-FAF7-B62EDEADEA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74" y="2450518"/>
            <a:ext cx="3240000" cy="215865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">
            <a:extLst>
              <a:ext uri="{FF2B5EF4-FFF2-40B4-BE49-F238E27FC236}">
                <a16:creationId xmlns:a16="http://schemas.microsoft.com/office/drawing/2014/main" id="{17B864FE-DB1C-9299-BC1F-B3F21F5B43E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5"/>
          <a:stretch/>
        </p:blipFill>
        <p:spPr bwMode="auto">
          <a:xfrm>
            <a:off x="134674" y="4843261"/>
            <a:ext cx="3240000" cy="1871662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77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15/09/24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89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15/09/24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94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0" y="6311900"/>
            <a:ext cx="12192000" cy="546100"/>
          </a:xfrm>
          <a:prstGeom prst="rect">
            <a:avLst/>
          </a:prstGeom>
        </p:spPr>
      </p:pic>
      <p:sp>
        <p:nvSpPr>
          <p:cNvPr id="8" name="Rettangolo 7"/>
          <p:cNvSpPr/>
          <p:nvPr userDrawn="1"/>
        </p:nvSpPr>
        <p:spPr>
          <a:xfrm>
            <a:off x="838200" y="892630"/>
            <a:ext cx="10515599" cy="272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64" y="6356350"/>
            <a:ext cx="804521" cy="4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7;p8">
            <a:extLst>
              <a:ext uri="{FF2B5EF4-FFF2-40B4-BE49-F238E27FC236}">
                <a16:creationId xmlns:a16="http://schemas.microsoft.com/office/drawing/2014/main" id="{89C18F8F-3A22-F517-8824-06D8A0D0B754}"/>
              </a:ext>
            </a:extLst>
          </p:cNvPr>
          <p:cNvSpPr/>
          <p:nvPr userDrawn="1"/>
        </p:nvSpPr>
        <p:spPr>
          <a:xfrm>
            <a:off x="0" y="0"/>
            <a:ext cx="2947595" cy="6311900"/>
          </a:xfrm>
          <a:prstGeom prst="parallelogram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7;p8">
            <a:extLst>
              <a:ext uri="{FF2B5EF4-FFF2-40B4-BE49-F238E27FC236}">
                <a16:creationId xmlns:a16="http://schemas.microsoft.com/office/drawing/2014/main" id="{8913E526-C944-7761-A8FC-8EBE4512260B}"/>
              </a:ext>
            </a:extLst>
          </p:cNvPr>
          <p:cNvSpPr/>
          <p:nvPr userDrawn="1"/>
        </p:nvSpPr>
        <p:spPr>
          <a:xfrm>
            <a:off x="332509" y="257696"/>
            <a:ext cx="2761136" cy="6054204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 dirty="0"/>
              <a:t>Modificagli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1" name="Google Shape;27;p8">
            <a:extLst>
              <a:ext uri="{FF2B5EF4-FFF2-40B4-BE49-F238E27FC236}">
                <a16:creationId xmlns:a16="http://schemas.microsoft.com/office/drawing/2014/main" id="{8918F4ED-F7CB-1DD7-4401-9848DCE308EB}"/>
              </a:ext>
            </a:extLst>
          </p:cNvPr>
          <p:cNvSpPr/>
          <p:nvPr userDrawn="1"/>
        </p:nvSpPr>
        <p:spPr>
          <a:xfrm>
            <a:off x="11859490" y="0"/>
            <a:ext cx="332509" cy="1690688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7D37839-4914-063F-0925-F0877B49F9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97" y="6306675"/>
            <a:ext cx="1648047" cy="50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2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;p8">
            <a:extLst>
              <a:ext uri="{FF2B5EF4-FFF2-40B4-BE49-F238E27FC236}">
                <a16:creationId xmlns:a16="http://schemas.microsoft.com/office/drawing/2014/main" id="{0F59762A-CF06-3049-630C-7956D574D251}"/>
              </a:ext>
            </a:extLst>
          </p:cNvPr>
          <p:cNvSpPr/>
          <p:nvPr userDrawn="1"/>
        </p:nvSpPr>
        <p:spPr>
          <a:xfrm>
            <a:off x="0" y="0"/>
            <a:ext cx="2947595" cy="6858000"/>
          </a:xfrm>
          <a:prstGeom prst="parallelogram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7;p8">
            <a:extLst>
              <a:ext uri="{FF2B5EF4-FFF2-40B4-BE49-F238E27FC236}">
                <a16:creationId xmlns:a16="http://schemas.microsoft.com/office/drawing/2014/main" id="{E2A5DC24-471E-8377-67A8-D35D72F5DD5C}"/>
              </a:ext>
            </a:extLst>
          </p:cNvPr>
          <p:cNvSpPr/>
          <p:nvPr userDrawn="1"/>
        </p:nvSpPr>
        <p:spPr>
          <a:xfrm>
            <a:off x="9781308" y="0"/>
            <a:ext cx="2410691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7;p8">
            <a:extLst>
              <a:ext uri="{FF2B5EF4-FFF2-40B4-BE49-F238E27FC236}">
                <a16:creationId xmlns:a16="http://schemas.microsoft.com/office/drawing/2014/main" id="{7500D1B3-ADFB-106B-7C28-D53837829195}"/>
              </a:ext>
            </a:extLst>
          </p:cNvPr>
          <p:cNvSpPr/>
          <p:nvPr userDrawn="1"/>
        </p:nvSpPr>
        <p:spPr>
          <a:xfrm>
            <a:off x="9112936" y="272463"/>
            <a:ext cx="2796639" cy="658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45844" y="3948113"/>
            <a:ext cx="7968286" cy="1871662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45844" y="3251189"/>
            <a:ext cx="7968285" cy="635000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id="{3507021E-E61B-9D98-6684-79672367250E}"/>
              </a:ext>
            </a:extLst>
          </p:cNvPr>
          <p:cNvCxnSpPr>
            <a:cxnSpLocks/>
          </p:cNvCxnSpPr>
          <p:nvPr userDrawn="1"/>
        </p:nvCxnSpPr>
        <p:spPr>
          <a:xfrm>
            <a:off x="4352031" y="3924277"/>
            <a:ext cx="706209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62B15167-C7FE-C96B-AF71-5AA9BACDC5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198" y="270789"/>
            <a:ext cx="966823" cy="543082"/>
          </a:xfrm>
          <a:prstGeom prst="rect">
            <a:avLst/>
          </a:prstGeom>
        </p:spPr>
      </p:pic>
      <p:sp>
        <p:nvSpPr>
          <p:cNvPr id="16" name="Parallelogramma 15">
            <a:extLst>
              <a:ext uri="{FF2B5EF4-FFF2-40B4-BE49-F238E27FC236}">
                <a16:creationId xmlns:a16="http://schemas.microsoft.com/office/drawing/2014/main" id="{16CA55D1-314C-0E33-E568-BA513F92AA65}"/>
              </a:ext>
            </a:extLst>
          </p:cNvPr>
          <p:cNvSpPr/>
          <p:nvPr userDrawn="1"/>
        </p:nvSpPr>
        <p:spPr>
          <a:xfrm>
            <a:off x="6772275" y="1604125"/>
            <a:ext cx="5424071" cy="205638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6EB34CFE-BEE2-1E03-9814-233C319DB187}"/>
              </a:ext>
            </a:extLst>
          </p:cNvPr>
          <p:cNvSpPr/>
          <p:nvPr userDrawn="1"/>
        </p:nvSpPr>
        <p:spPr>
          <a:xfrm>
            <a:off x="6658866" y="1604125"/>
            <a:ext cx="208800" cy="205638"/>
          </a:xfrm>
          <a:prstGeom prst="ellipse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4849EAE-DF9E-69B5-4F6E-656151F0FECD}"/>
              </a:ext>
            </a:extLst>
          </p:cNvPr>
          <p:cNvSpPr txBox="1"/>
          <p:nvPr userDrawn="1"/>
        </p:nvSpPr>
        <p:spPr>
          <a:xfrm>
            <a:off x="6981075" y="1554809"/>
            <a:ext cx="5224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spc="200" baseline="0" dirty="0">
                <a:solidFill>
                  <a:schemeClr val="bg1"/>
                </a:solidFill>
              </a:rPr>
              <a:t>VALLETTA CAMPUS, MALTA  /  OCTOBER 7-9, 2024</a:t>
            </a:r>
          </a:p>
        </p:txBody>
      </p:sp>
      <p:pic>
        <p:nvPicPr>
          <p:cNvPr id="19" name="Picture 2" descr="univmalta">
            <a:extLst>
              <a:ext uri="{FF2B5EF4-FFF2-40B4-BE49-F238E27FC236}">
                <a16:creationId xmlns:a16="http://schemas.microsoft.com/office/drawing/2014/main" id="{61DD9991-167F-A1F6-C777-C9158CAF07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098" y="114013"/>
            <a:ext cx="1643829" cy="82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572897D7-EC37-BFB6-802E-21B3CEA3F4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07" y="188514"/>
            <a:ext cx="4290133" cy="1313472"/>
          </a:xfrm>
          <a:prstGeom prst="rect">
            <a:avLst/>
          </a:prstGeom>
        </p:spPr>
      </p:pic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6E7EB608-8ED4-DC17-7D1C-C0677326A62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7"/>
          <a:stretch/>
        </p:blipFill>
        <p:spPr bwMode="auto">
          <a:xfrm>
            <a:off x="134674" y="212697"/>
            <a:ext cx="3240000" cy="2003729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">
            <a:extLst>
              <a:ext uri="{FF2B5EF4-FFF2-40B4-BE49-F238E27FC236}">
                <a16:creationId xmlns:a16="http://schemas.microsoft.com/office/drawing/2014/main" id="{70CF9BF4-865B-4CD7-C8C9-4D975D93A1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74" y="2450518"/>
            <a:ext cx="3240000" cy="215865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">
            <a:extLst>
              <a:ext uri="{FF2B5EF4-FFF2-40B4-BE49-F238E27FC236}">
                <a16:creationId xmlns:a16="http://schemas.microsoft.com/office/drawing/2014/main" id="{1EDFC660-1EFD-7B50-6A0D-F7041902BAD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5"/>
          <a:stretch/>
        </p:blipFill>
        <p:spPr bwMode="auto">
          <a:xfrm>
            <a:off x="134674" y="4843261"/>
            <a:ext cx="3240000" cy="1871662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2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15/09/24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94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15/09/24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48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15/09/24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50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15/09/24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351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15/09/24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04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15/09/24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15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FB03C-50A9-4CE8-997A-45BD93B5E9E5}" type="datetimeFigureOut">
              <a:rPr lang="it-IT" smtClean="0"/>
              <a:t>15/09/24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44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Presentation Title Here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First Author, </a:t>
            </a:r>
            <a:r>
              <a:rPr lang="it-IT" i="1" dirty="0" err="1"/>
              <a:t>Affiliation</a:t>
            </a:r>
            <a:r>
              <a:rPr lang="it-IT" i="1" dirty="0"/>
              <a:t>, Country</a:t>
            </a:r>
          </a:p>
          <a:p>
            <a:r>
              <a:rPr lang="it-IT" dirty="0"/>
              <a:t>Second Author, </a:t>
            </a:r>
            <a:r>
              <a:rPr lang="it-IT" i="1" dirty="0" err="1"/>
              <a:t>Affiliation</a:t>
            </a:r>
            <a:r>
              <a:rPr lang="it-IT" i="1" dirty="0"/>
              <a:t>, Country</a:t>
            </a:r>
          </a:p>
        </p:txBody>
      </p:sp>
    </p:spTree>
    <p:extLst>
      <p:ext uri="{BB962C8B-B14F-4D97-AF65-F5344CB8AC3E}">
        <p14:creationId xmlns:p14="http://schemas.microsoft.com/office/powerpoint/2010/main" val="2109505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3403062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SECTION NAME HERE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SECTION 1</a:t>
            </a:r>
          </a:p>
        </p:txBody>
      </p:sp>
    </p:spTree>
    <p:extLst>
      <p:ext uri="{BB962C8B-B14F-4D97-AF65-F5344CB8AC3E}">
        <p14:creationId xmlns:p14="http://schemas.microsoft.com/office/powerpoint/2010/main" val="402286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0696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23</Words>
  <Application>Microsoft Macintosh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Calibri Light</vt:lpstr>
      <vt:lpstr>Arial</vt:lpstr>
      <vt:lpstr>Calibri</vt:lpstr>
      <vt:lpstr>Tema di Office</vt:lpstr>
      <vt:lpstr>Presentation Title Here</vt:lpstr>
      <vt:lpstr>Slide Title Here</vt:lpstr>
      <vt:lpstr>SECTION NAME HERE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Gianluca Mazzilli</dc:creator>
  <cp:lastModifiedBy>Gianluca Mazzilli</cp:lastModifiedBy>
  <cp:revision>25</cp:revision>
  <dcterms:created xsi:type="dcterms:W3CDTF">2020-05-11T20:02:37Z</dcterms:created>
  <dcterms:modified xsi:type="dcterms:W3CDTF">2024-09-15T11:06:48Z</dcterms:modified>
</cp:coreProperties>
</file>